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2" r:id="rId8"/>
    <p:sldId id="269" r:id="rId9"/>
    <p:sldId id="267" r:id="rId10"/>
    <p:sldId id="270" r:id="rId11"/>
    <p:sldId id="271" r:id="rId12"/>
    <p:sldId id="268" r:id="rId13"/>
  </p:sldIdLst>
  <p:sldSz cx="12192000" cy="6858000"/>
  <p:notesSz cx="6858000" cy="9144000"/>
  <p:embeddedFontLst>
    <p:embeddedFont>
      <p:font typeface="SamsungOne 800C" panose="020B0906030303020204" charset="0"/>
      <p:bold r:id="rId15"/>
    </p:embeddedFont>
    <p:embeddedFont>
      <p:font typeface="SamsungOne 450C" panose="020B0506030303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Insomnia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Игра в жанре текстовый </a:t>
            </a:r>
            <a:r>
              <a:rPr lang="ru-RU" dirty="0" err="1" smtClean="0"/>
              <a:t>квест</a:t>
            </a:r>
            <a:r>
              <a:rPr lang="ru-RU" dirty="0" smtClean="0"/>
              <a:t>, выполненная в качестве выпускного проекта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9258300" cy="690563"/>
          </a:xfrm>
        </p:spPr>
        <p:txBody>
          <a:bodyPr/>
          <a:lstStyle/>
          <a:p>
            <a:r>
              <a:rPr lang="ru-RU" dirty="0" smtClean="0"/>
              <a:t>Информация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7881" y="1787611"/>
            <a:ext cx="860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Проект выполнялся учениками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err="1" smtClean="0"/>
              <a:t>Андрияко</a:t>
            </a:r>
            <a:r>
              <a:rPr lang="ru-RU" dirty="0" smtClean="0"/>
              <a:t> Антоном и Крючковым Даниилом</a:t>
            </a:r>
          </a:p>
          <a:p>
            <a:r>
              <a:rPr lang="ru-RU" dirty="0" smtClean="0"/>
              <a:t>Проект выполнялся на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Сюжет для текстового </a:t>
            </a:r>
            <a:r>
              <a:rPr lang="ru-RU" dirty="0" err="1" smtClean="0"/>
              <a:t>квеста</a:t>
            </a:r>
            <a:r>
              <a:rPr lang="ru-RU" dirty="0" smtClean="0"/>
              <a:t> был написан самостоятельно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Предлагаем посмотреть ролик с </a:t>
            </a:r>
            <a:r>
              <a:rPr lang="ru-RU" dirty="0" err="1" smtClean="0"/>
              <a:t>геймплеем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0764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87395" y="1548714"/>
            <a:ext cx="782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запуске игры мы попадаем в главное меню с возможностью начать игру.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94" y="2088636"/>
            <a:ext cx="2398228" cy="42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466334"/>
            <a:ext cx="9835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На данный момент реализована только малая часть того, что планируется сделать т.к. проект мы планируем продолжать, а именно вывод самого повествования с возможностью выбора того или иного действия в определенных местах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53" y="2389664"/>
            <a:ext cx="2364039" cy="43739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99" y="2351560"/>
            <a:ext cx="2405228" cy="44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78444"/>
            <a:ext cx="80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дальнейшем планируется реализация таких механик как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инвентарь, бой, сохранение.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9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Благодарности 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441622"/>
            <a:ext cx="803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Хотелось бы выразить общую благодарность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IT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Школе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Samsung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за бесплатное обучение на высоком уровне и в частности нашему преподавателю Рудину Павлу Игоревичу за понятное и интересное объяснение материала и за готовность помочь и дать обратную связь в любое время.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973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9" y="1608116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5135" y="3089189"/>
            <a:ext cx="8254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>
                    <a:lumMod val="10000"/>
                  </a:schemeClr>
                </a:solidFill>
              </a:rPr>
              <a:t>Спасибо за внимание</a:t>
            </a:r>
            <a:endParaRPr lang="ru-RU" sz="4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161</Words>
  <Application>Microsoft Office PowerPoint</Application>
  <PresentationFormat>Широкоэкранный</PresentationFormat>
  <Paragraphs>26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Insomnia</vt:lpstr>
      <vt:lpstr>Информация</vt:lpstr>
      <vt:lpstr>Предлагаем посмотреть ролик с геймплеем</vt:lpstr>
      <vt:lpstr>Игра</vt:lpstr>
      <vt:lpstr>Игра</vt:lpstr>
      <vt:lpstr>Игра</vt:lpstr>
      <vt:lpstr>Благодарности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41</cp:revision>
  <dcterms:created xsi:type="dcterms:W3CDTF">2020-05-25T08:37:09Z</dcterms:created>
  <dcterms:modified xsi:type="dcterms:W3CDTF">2021-06-01T19:16:34Z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